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9" r:id="rId5"/>
    <p:sldId id="259" r:id="rId6"/>
    <p:sldId id="260" r:id="rId7"/>
    <p:sldId id="262" r:id="rId8"/>
    <p:sldId id="263" r:id="rId9"/>
    <p:sldId id="264" r:id="rId10"/>
    <p:sldId id="265" r:id="rId11"/>
    <p:sldId id="289" r:id="rId12"/>
    <p:sldId id="266" r:id="rId13"/>
    <p:sldId id="280" r:id="rId14"/>
    <p:sldId id="281" r:id="rId15"/>
    <p:sldId id="268" r:id="rId16"/>
    <p:sldId id="269" r:id="rId17"/>
    <p:sldId id="282" r:id="rId18"/>
    <p:sldId id="270" r:id="rId19"/>
    <p:sldId id="278" r:id="rId20"/>
    <p:sldId id="272" r:id="rId21"/>
    <p:sldId id="273" r:id="rId22"/>
    <p:sldId id="283" r:id="rId23"/>
    <p:sldId id="274" r:id="rId24"/>
    <p:sldId id="284" r:id="rId25"/>
    <p:sldId id="275" r:id="rId26"/>
    <p:sldId id="285" r:id="rId27"/>
    <p:sldId id="286" r:id="rId28"/>
    <p:sldId id="287" r:id="rId29"/>
    <p:sldId id="276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5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1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4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6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9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72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D1D21-229B-471A-93DE-CF32DDC4B19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D144-EBB4-40B9-A039-FB714DF0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1"/>
            <a:ext cx="7772400" cy="457199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TÀI LIỆU HƯỚNG DẪN SỬ DỤNG PHẦN MỀM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 ONLINE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10000"/>
            <a:ext cx="7543800" cy="1371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457200"/>
            <a:ext cx="274428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5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CONTRACTS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7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2068A6-F596-427F-979D-419C271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CONTRACTS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4D4D73-FA54-40A2-99B0-A6D78DCAB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37886367-C736-48A0-AB45-E6B8B05317D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3DDB2E5-C721-4226-8D89-9A5DBFF15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57400"/>
            <a:ext cx="4804673" cy="45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SHIPMENTS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lô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Sales</a:t>
            </a:r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259D9E-68AF-4796-A7E5-1984FCEAC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8" y="2514600"/>
            <a:ext cx="7650552" cy="40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9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386EAF-42A5-45AA-9932-D5FDEACF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SHIPMENTS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362D9C8-1A56-4DE2-ADCA-153496098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458200" cy="4724399"/>
          </a:xfrm>
        </p:spPr>
      </p:pic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22403597-3AA3-403A-8AEF-7D61A9AD36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05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4572C-F435-4CF6-BB50-A6DBEEFD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SHIPMENTS</a:t>
            </a:r>
          </a:p>
        </p:txBody>
      </p:sp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927B4D0D-668F-47D1-B16A-DAFDFA0CA0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43E5FAEA-F765-4C30-8FF6-9995294D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CLKD/ AAA/ sales admin/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70A67CE-0025-451D-B103-0782CD87E4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763000" cy="44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SHIPMENTS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7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SHIPMENTS</a:t>
            </a:r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389638"/>
            <a:ext cx="2378386" cy="99060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3C19FB4-339B-4507-80DB-734AEA5DA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00200"/>
            <a:ext cx="8634333" cy="4876799"/>
          </a:xfrm>
        </p:spPr>
      </p:pic>
    </p:spTree>
    <p:extLst>
      <p:ext uri="{BB962C8B-B14F-4D97-AF65-F5344CB8AC3E}">
        <p14:creationId xmlns:p14="http://schemas.microsoft.com/office/powerpoint/2010/main" val="148898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4AF812-8AA2-45AE-AC88-3FCE8720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SHIPMENTS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44DDBE8-4147-4454-975B-07BF218DF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4572000"/>
          </a:xfrm>
        </p:spPr>
      </p:pic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F871287D-F7D5-4D5C-9B28-957021BAAE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89638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06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SHIPMENTS</a:t>
            </a:r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6929B51-AF41-4764-941D-01AB9E3BE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3624"/>
            <a:ext cx="8229600" cy="4537175"/>
          </a:xfrm>
        </p:spPr>
      </p:pic>
    </p:spTree>
    <p:extLst>
      <p:ext uri="{BB962C8B-B14F-4D97-AF65-F5344CB8AC3E}">
        <p14:creationId xmlns:p14="http://schemas.microsoft.com/office/powerpoint/2010/main" val="293170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SHIPMENTS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9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ĐĂNG NHẬP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mềm</a:t>
            </a:r>
            <a:r>
              <a:rPr lang="en-US" sz="2800" dirty="0"/>
              <a:t> </a:t>
            </a:r>
            <a:r>
              <a:rPr lang="en-US" sz="2800" dirty="0" err="1"/>
              <a:t>bằng</a:t>
            </a:r>
            <a:r>
              <a:rPr lang="en-US" sz="2800" dirty="0"/>
              <a:t> email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ty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17448"/>
            <a:ext cx="7818048" cy="43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8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ORDER</a:t>
            </a:r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EACB7161-2695-445F-9704-A25F6E2FB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3999"/>
            <a:ext cx="8229600" cy="5105401"/>
          </a:xfrm>
        </p:spPr>
      </p:pic>
    </p:spTree>
    <p:extLst>
      <p:ext uri="{BB962C8B-B14F-4D97-AF65-F5344CB8AC3E}">
        <p14:creationId xmlns:p14="http://schemas.microsoft.com/office/powerpoint/2010/main" val="374501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ORDER</a:t>
            </a:r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412077"/>
            <a:ext cx="2378386" cy="99060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8030332E-8D64-43DC-B6D6-313AAD587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8229600" cy="4038599"/>
          </a:xfrm>
        </p:spPr>
      </p:pic>
    </p:spTree>
    <p:extLst>
      <p:ext uri="{BB962C8B-B14F-4D97-AF65-F5344CB8AC3E}">
        <p14:creationId xmlns:p14="http://schemas.microsoft.com/office/powerpoint/2010/main" val="385028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80F2AD-890A-4F8C-8027-F880512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E15E9C-977A-44FA-A180-A6CD7FED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532E5C9B-ECE2-42D8-9353-CEB255E9AE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412077"/>
            <a:ext cx="2378386" cy="990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7723142-6339-4A38-94B4-C9D62CB199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390161" cy="40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6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CONTAINERS</a:t>
            </a:r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222E3CCC-2613-451C-80B3-AE2C52B1F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495"/>
            <a:ext cx="8229600" cy="4011373"/>
          </a:xfrm>
        </p:spPr>
      </p:pic>
    </p:spTree>
    <p:extLst>
      <p:ext uri="{BB962C8B-B14F-4D97-AF65-F5344CB8AC3E}">
        <p14:creationId xmlns:p14="http://schemas.microsoft.com/office/powerpoint/2010/main" val="1322851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0990AD-3E6D-4650-B0D6-3A1FF643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CONTAINERS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4A6ECA3-623C-4A6E-AD81-36DBB9713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7608"/>
            <a:ext cx="8229600" cy="4629391"/>
          </a:xfrm>
        </p:spPr>
      </p:pic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34070FB6-234E-49B1-965A-1961078D90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41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CONTAINERS</a:t>
            </a:r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646BC58B-6294-469F-8A4F-3A83DD28F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6944"/>
            <a:ext cx="8229600" cy="4610056"/>
          </a:xfrm>
        </p:spPr>
      </p:pic>
    </p:spTree>
    <p:extLst>
      <p:ext uri="{BB962C8B-B14F-4D97-AF65-F5344CB8AC3E}">
        <p14:creationId xmlns:p14="http://schemas.microsoft.com/office/powerpoint/2010/main" val="222668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C678FB-F4C4-4239-93C4-725F9730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4F824B-5534-4EA1-B85F-FE1206384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</a:t>
            </a:r>
            <a:r>
              <a:rPr lang="en-US" sz="2400" dirty="0" err="1"/>
              <a:t>m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8CBE179C-5800-4D4D-9827-9976476EA3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E5E93D-1A49-45F7-91AE-62BE67E89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2097258"/>
            <a:ext cx="3427859" cy="46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6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7C6B37-C82D-444C-81E5-3B742663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THÚC SHIPMENTS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85E164-18F4-44E9-B8B4-E0DB5C61D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admin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shipment.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shipment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save.</a:t>
            </a:r>
          </a:p>
        </p:txBody>
      </p:sp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AF3415E1-D7CF-4880-8DA7-BE8F89CF73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77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C40655-8EAD-4B86-B79D-BEC9A9B5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THÚC SHIPMENTS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963D1A6-A79C-4ABC-9756-20E8031B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44" y="1600200"/>
            <a:ext cx="4727511" cy="4525963"/>
          </a:xfrm>
        </p:spPr>
      </p:pic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466860CC-287A-4EA6-BF44-E5A22A25BF2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1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THÚC HỢP ĐỒNG</a:t>
            </a:r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CLKD/ AAA/ Sales admin ATS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shipments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C6254F-E15A-428A-AFD4-81749B7A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9" y="2590800"/>
            <a:ext cx="75743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7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CHỦ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KHI TRUY CẬP, MÀN HÌNH CHÍNH HIỆN RA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9448A5-4D1F-48CE-B5F3-49C5133DB9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883920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34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767109-3650-49EF-A3D1-561A1F12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B3891D-1AA5-4FED-A395-3256E6091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000" dirty="0"/>
          </a:p>
          <a:p>
            <a:pPr marL="0" indent="0" algn="ctr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357C2712-7191-4DE1-B555-16A96A1A87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3DFEE4-9048-4B82-8602-A7FE8D4E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CHỦ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C2DA32B-5EFC-47D2-8B53-598E771EE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40586"/>
            <a:ext cx="8382000" cy="4712614"/>
          </a:xfrm>
        </p:spPr>
      </p:pic>
      <p:pic>
        <p:nvPicPr>
          <p:cNvPr id="4" name="Picture 3" descr="2Logo ATT.png">
            <a:extLst>
              <a:ext uri="{FF2B5EF4-FFF2-40B4-BE49-F238E27FC236}">
                <a16:creationId xmlns:a16="http://schemas.microsoft.com/office/drawing/2014/main" xmlns="" id="{15A26C23-6A21-4B74-BEF4-1E97B8DBE6B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2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/>
            </a:r>
            <a:br>
              <a:rPr lang="en-US" dirty="0"/>
            </a:b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MENU: LIST</a:t>
            </a:r>
            <a:b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CLKD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sales admin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</a:t>
            </a:r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599"/>
            <a:ext cx="83058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CONTRACTS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CLKD/ AAA/ Sales admin ATS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3588"/>
            <a:ext cx="8336352" cy="46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2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CONTRACTS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CLKD/ AAA/ Sales admin ATS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7" y="2438400"/>
            <a:ext cx="811974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0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CONTRACTS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2" y="1600200"/>
            <a:ext cx="8263466" cy="4648200"/>
          </a:xfrm>
        </p:spPr>
      </p:pic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4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CONTRACTS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pic>
        <p:nvPicPr>
          <p:cNvPr id="4" name="Picture 3" descr="2Logo AT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048" y="380999"/>
            <a:ext cx="2378386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20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234</Words>
  <Application>Microsoft Office PowerPoint</Application>
  <PresentationFormat>On-screen Show (4:3)</PresentationFormat>
  <Paragraphs>47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 TÀI LIỆU HƯỚNG DẪN SỬ DỤNG PHẦN MỀM  ATT ONLINE</vt:lpstr>
      <vt:lpstr>ĐĂNG NHẬP</vt:lpstr>
      <vt:lpstr>TRANG CHỦ</vt:lpstr>
      <vt:lpstr>TRANG CHỦ</vt:lpstr>
      <vt:lpstr> MENU: LIST </vt:lpstr>
      <vt:lpstr>MENU CONTRACTS</vt:lpstr>
      <vt:lpstr>MENU CONTRACTS</vt:lpstr>
      <vt:lpstr>MENU CONTRACTS</vt:lpstr>
      <vt:lpstr>MENU CONTRACTS</vt:lpstr>
      <vt:lpstr>MENU CONTRACTS</vt:lpstr>
      <vt:lpstr>MENU CONTRACTS</vt:lpstr>
      <vt:lpstr>MENU SHIPMENTS</vt:lpstr>
      <vt:lpstr>MENU SHIPMENTS</vt:lpstr>
      <vt:lpstr>MENU SHIPMENTS</vt:lpstr>
      <vt:lpstr>MENU SHIPMENTS</vt:lpstr>
      <vt:lpstr>MENU SHIPMENTS</vt:lpstr>
      <vt:lpstr>MENU SHIPMENTS</vt:lpstr>
      <vt:lpstr>MENU SHIPMENTS</vt:lpstr>
      <vt:lpstr>MENU SHIPMENTS</vt:lpstr>
      <vt:lpstr>MENU ORDER</vt:lpstr>
      <vt:lpstr>MENU ORDER</vt:lpstr>
      <vt:lpstr>MENU ORDER</vt:lpstr>
      <vt:lpstr>MENU CONTAINERS</vt:lpstr>
      <vt:lpstr>MENU CONTAINERS</vt:lpstr>
      <vt:lpstr>MENU CONTAINERS</vt:lpstr>
      <vt:lpstr>MENU CONTAINERS</vt:lpstr>
      <vt:lpstr>KẾT THÚC SHIPMENTS</vt:lpstr>
      <vt:lpstr>KẾT THÚC SHIPMENTS</vt:lpstr>
      <vt:lpstr>KẾT THÚC HỢP ĐỒNG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94</cp:revision>
  <dcterms:created xsi:type="dcterms:W3CDTF">2018-06-01T06:13:07Z</dcterms:created>
  <dcterms:modified xsi:type="dcterms:W3CDTF">2018-06-11T02:23:31Z</dcterms:modified>
</cp:coreProperties>
</file>